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83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8" r:id="rId15"/>
    <p:sldId id="279" r:id="rId16"/>
    <p:sldId id="266" r:id="rId17"/>
    <p:sldId id="267" r:id="rId18"/>
    <p:sldId id="268" r:id="rId19"/>
    <p:sldId id="269" r:id="rId20"/>
    <p:sldId id="270" r:id="rId21"/>
    <p:sldId id="271" r:id="rId22"/>
    <p:sldId id="276" r:id="rId23"/>
    <p:sldId id="272" r:id="rId24"/>
    <p:sldId id="273" r:id="rId25"/>
    <p:sldId id="274" r:id="rId26"/>
    <p:sldId id="275" r:id="rId27"/>
    <p:sldId id="277" r:id="rId28"/>
    <p:sldId id="282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14" y="10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69278-F689-6BF4-57E0-3D78D1EF7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47938-C4B1-C271-F284-58DE1885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54021-6360-D56A-98F2-BF62B41D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998FA-9420-AC95-BA79-0BE39B7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B5940-2C2A-6F21-3C48-62375D16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6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1BB8D-331F-F6D3-4084-8D5FE1D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051672-DE75-F6DE-7B58-A705603D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D6D22-CB44-1582-913F-DBD40C90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5C58A-C87D-18B1-8A20-AEEE29E5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BC7D5-9B4B-8AEF-DED9-AF3A3FF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2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6AEE56-C156-24A7-4517-9764C734C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FE7D21-A758-F0A6-EA3C-AD2147389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4C653-AF58-3873-ADED-CE65764D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297E5-8A93-CB91-F9B5-4E5AB84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A2456-849E-BFCF-B5C9-01C525D7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1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24E12-9AEA-0F53-2811-364E814D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4A549-C1A7-C54D-93C3-B6ACB5F36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B6297-7481-8D5E-A6C2-3DB5EAA1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6CF7D-EEA9-CF58-00CF-6FEC6FE0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879BD-DBD5-61C6-EA1E-4759B7AC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2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4F2F-3D2A-F74C-E8D7-4389431D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43677-1D2A-AF2E-9FBB-D92494395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A3935-FA42-B740-777E-1065FE02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90B5C-F118-CBA8-5B59-568BDAB3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A7260-93FA-B80C-26CA-E4354A13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3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51C4-6E9F-BD1E-073F-B86BCADF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D8BB8-5490-7FA4-3880-2511DB46E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0153B-D116-DBE4-5347-1476E7B5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EDC232-9CAE-9665-27D8-1EB6A5E2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98D6D7-762A-26CA-6686-88E80F43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F603B-8EE9-89AB-96ED-35F1830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79EF6-9564-12A4-C00F-5B069E63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894519-0B92-41BE-6399-684A53A75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0F504-513A-5E4A-AABB-C9BF0A327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A0D1EA-7C8B-8ADD-A5E6-39C1A3522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201579-439D-D1B1-312C-F0B4DE152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FA18E-D9BC-A2E2-A91C-2B1D9C8B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3B0C14-E51F-B5BE-385E-B59D63FD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92AA8F-EAFF-15CF-856D-7F6D0E9B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4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405B1-4368-ED08-18E6-80494A9C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EF30E9-5055-0AB4-58CA-849121B1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06E4D-7F3F-CC56-9ECA-95012CD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D663A-DAD0-1243-06AD-A5092112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1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2A2F80-BF66-2446-C80A-D875A4C9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9EE49D-21A9-12A6-5881-7D06B48D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C8FF1-4CF9-2660-C5F1-2D0B20AE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3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E417-04BF-E45E-2CBC-67E30196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D99AF-2BC8-CB93-E299-6107452CE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3CF6FC-1000-56E2-26A9-7FC01E2D5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4EF10-42B3-504E-9A23-8317CF54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95046-C8C0-81EC-A33A-86D1AF61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2C54AB-C92E-2FD2-6BB0-13EC2A2F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97756-BE28-58F3-4FDD-27D222D1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42E60-BE89-4948-E796-42E1652F9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6132F-877E-C6C6-FAC9-13A071AC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08A06-01DA-257D-6994-913A1B70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2AA09D-65D5-B4AC-66AC-37423ADD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6D54DD-A03A-6A6C-5F0F-C899193D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8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5DD276-AAB9-03AB-CD35-97C4C73F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23F4A-83AE-B30D-BF3B-4B85A01C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8DC64-5AA4-4F06-6CDF-D50EEA08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E794-00C5-430D-9F86-DA545848F4C2}" type="datetimeFigureOut">
              <a:rPr lang="zh-CN" altLang="en-US" smtClean="0"/>
              <a:t>2025/4/20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ED9F2-47D5-67E2-F8CA-D5998E64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86584-0E01-4544-BC88-D174C318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125428-3770-4748-8D08-338DBB25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55" y="2022763"/>
            <a:ext cx="3749965" cy="2812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812D5F-49CE-4407-8761-9B97DDF1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14" y="1852551"/>
            <a:ext cx="4504707" cy="33785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FF6073-FDC3-908F-C15D-7A6EA4F8FFB2}"/>
              </a:ext>
            </a:extLst>
          </p:cNvPr>
          <p:cNvSpPr txBox="1"/>
          <p:nvPr/>
        </p:nvSpPr>
        <p:spPr>
          <a:xfrm>
            <a:off x="1041400" y="63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F247F0E-0445-4F95-A1A6-A354F6263FD5}"/>
              </a:ext>
            </a:extLst>
          </p:cNvPr>
          <p:cNvCxnSpPr>
            <a:cxnSpLocks/>
          </p:cNvCxnSpPr>
          <p:nvPr/>
        </p:nvCxnSpPr>
        <p:spPr>
          <a:xfrm flipV="1">
            <a:off x="5955476" y="3087584"/>
            <a:ext cx="1246908" cy="1365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2A40D67-5B9B-4101-ACE1-DEAF7968AB53}"/>
              </a:ext>
            </a:extLst>
          </p:cNvPr>
          <p:cNvSpPr txBox="1"/>
          <p:nvPr/>
        </p:nvSpPr>
        <p:spPr>
          <a:xfrm>
            <a:off x="6181107" y="2691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76300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B0C0-1E9E-57CC-07AB-1A598AC13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24F328-1626-D338-F9E4-832B4A266428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EF755-4C0E-4602-9EC4-EFFA84B2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" y="1965365"/>
            <a:ext cx="4544292" cy="3408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6407C8-D3EA-4017-92C0-4DE19B5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01" y="2415514"/>
            <a:ext cx="3343893" cy="25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375A-69FD-EDE9-2830-9A30A8B0B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A8EC66-2C0B-0EE5-B6B2-7775399844A4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9C226-DBC1-2860-A428-7918CCA3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8" y="26719"/>
            <a:ext cx="2932129" cy="2199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AF243E-3FFA-4BC7-9C5E-709D3DFF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1" y="1810985"/>
            <a:ext cx="4813465" cy="3610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92B865-9171-4E41-AB83-3F8AE40C8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11" y="2314366"/>
            <a:ext cx="3471113" cy="26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D3B9-86C8-EFEB-8EF4-580EDA27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696E6E-32E3-B797-8BDF-4B193BA0CF00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91524-FE18-489E-AD70-33604B3F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33" y="2030680"/>
            <a:ext cx="4433455" cy="33250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3E083-0EE3-47C4-83FA-1659135A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37" y="2363560"/>
            <a:ext cx="3545773" cy="26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56CF-474A-32A2-B97B-27FF7564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3806EA-9B8E-9637-91EF-8C3213FC1A2B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9566D-F3AA-4120-9482-BD165835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060369"/>
            <a:ext cx="4560125" cy="34200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CC449-7164-4188-B4A4-7B56E268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42" y="2395476"/>
            <a:ext cx="3666506" cy="2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7FBE91B-B33D-4B88-BF24-9544B6D7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56" y="1211831"/>
            <a:ext cx="5524500" cy="3864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893FCA-7E46-4695-84A7-286A8DCD960E}"/>
              </a:ext>
            </a:extLst>
          </p:cNvPr>
          <p:cNvGrpSpPr/>
          <p:nvPr/>
        </p:nvGrpSpPr>
        <p:grpSpPr>
          <a:xfrm>
            <a:off x="6335534" y="875739"/>
            <a:ext cx="3402972" cy="2380404"/>
            <a:chOff x="6712455" y="594364"/>
            <a:chExt cx="3402972" cy="238040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7E8FB69-A6AD-4435-B3E5-443911C8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455" y="594364"/>
              <a:ext cx="3402972" cy="2380404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8342656-7F34-479D-9747-3169D7185186}"/>
                </a:ext>
              </a:extLst>
            </p:cNvPr>
            <p:cNvSpPr/>
            <p:nvPr/>
          </p:nvSpPr>
          <p:spPr>
            <a:xfrm rot="21423509">
              <a:off x="8300727" y="1444226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EF7EC1-AD50-45C3-89C9-772B9040E88F}"/>
                </a:ext>
              </a:extLst>
            </p:cNvPr>
            <p:cNvSpPr txBox="1"/>
            <p:nvPr/>
          </p:nvSpPr>
          <p:spPr>
            <a:xfrm>
              <a:off x="8580655" y="1012327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823555F-CA22-4C19-9418-BAB54343A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6154" y="1350881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B0A633F-B19F-4A62-A339-F99A24ACAB0F}"/>
              </a:ext>
            </a:extLst>
          </p:cNvPr>
          <p:cNvGrpSpPr/>
          <p:nvPr/>
        </p:nvGrpSpPr>
        <p:grpSpPr>
          <a:xfrm>
            <a:off x="6335534" y="3265765"/>
            <a:ext cx="3402972" cy="2380404"/>
            <a:chOff x="6712455" y="3295992"/>
            <a:chExt cx="3402972" cy="238040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3C35602-7E11-46D1-B585-39EB7506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2455" y="3295992"/>
              <a:ext cx="3402972" cy="2380404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9705672-ADF8-4965-8479-C04561CC0096}"/>
                </a:ext>
              </a:extLst>
            </p:cNvPr>
            <p:cNvSpPr/>
            <p:nvPr/>
          </p:nvSpPr>
          <p:spPr>
            <a:xfrm rot="21423509">
              <a:off x="7437787" y="4221073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0B134ED-C315-4844-9E7D-46DF6D47A8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3915" y="4353835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DF7C583-994C-4D1E-967B-ABB1B947B259}"/>
                </a:ext>
              </a:extLst>
            </p:cNvPr>
            <p:cNvSpPr/>
            <p:nvPr/>
          </p:nvSpPr>
          <p:spPr>
            <a:xfrm rot="21423509">
              <a:off x="8965324" y="424044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13859E-A13F-4B24-BB85-C22DEDC4905E}"/>
                </a:ext>
              </a:extLst>
            </p:cNvPr>
            <p:cNvSpPr txBox="1"/>
            <p:nvPr/>
          </p:nvSpPr>
          <p:spPr>
            <a:xfrm>
              <a:off x="7767102" y="453839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29111FD-5B70-45D3-8883-E2DC8AB7E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6154" y="4374610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470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742DF0-E1BC-49A9-BE77-FEF3B490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59" y="1496785"/>
            <a:ext cx="5524500" cy="386442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65C6BEA-3B07-49F5-A747-D233347012DF}"/>
              </a:ext>
            </a:extLst>
          </p:cNvPr>
          <p:cNvGrpSpPr/>
          <p:nvPr/>
        </p:nvGrpSpPr>
        <p:grpSpPr>
          <a:xfrm>
            <a:off x="6232071" y="606347"/>
            <a:ext cx="3875877" cy="2831560"/>
            <a:chOff x="6660703" y="802781"/>
            <a:chExt cx="3461535" cy="24213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9F630E-4539-4B34-943B-F4217C964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703" y="802781"/>
              <a:ext cx="3461535" cy="242137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B10F71D-205C-4876-939A-A869556C1CCC}"/>
                </a:ext>
              </a:extLst>
            </p:cNvPr>
            <p:cNvSpPr/>
            <p:nvPr/>
          </p:nvSpPr>
          <p:spPr>
            <a:xfrm rot="21423509">
              <a:off x="8334629" y="186580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95930B4-7EBF-4E90-828E-DE164F112CF8}"/>
                </a:ext>
              </a:extLst>
            </p:cNvPr>
            <p:cNvSpPr txBox="1"/>
            <p:nvPr/>
          </p:nvSpPr>
          <p:spPr>
            <a:xfrm>
              <a:off x="8572991" y="143390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E52CC1F-4F93-48DC-9E0A-97363859D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0056" y="1772455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A3B666-AED5-4319-AF87-BA07A9A08444}"/>
              </a:ext>
            </a:extLst>
          </p:cNvPr>
          <p:cNvGrpSpPr/>
          <p:nvPr/>
        </p:nvGrpSpPr>
        <p:grpSpPr>
          <a:xfrm>
            <a:off x="6270673" y="3437907"/>
            <a:ext cx="3798672" cy="2657199"/>
            <a:chOff x="6600109" y="3633850"/>
            <a:chExt cx="3798672" cy="26571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8954868-BD10-416E-AC60-A8E1F2FC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109" y="3633850"/>
              <a:ext cx="3798672" cy="2657199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80DB0D4-53CC-475F-9F56-114A8F33A9D5}"/>
                </a:ext>
              </a:extLst>
            </p:cNvPr>
            <p:cNvSpPr/>
            <p:nvPr/>
          </p:nvSpPr>
          <p:spPr>
            <a:xfrm rot="21423509">
              <a:off x="7776233" y="4648585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61DB608-F4DB-4C83-B2A9-7DE669943F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2361" y="478134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C259135-4562-419F-8880-39F813799F7D}"/>
                </a:ext>
              </a:extLst>
            </p:cNvPr>
            <p:cNvSpPr/>
            <p:nvPr/>
          </p:nvSpPr>
          <p:spPr>
            <a:xfrm rot="21423509">
              <a:off x="9222125" y="4667952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441321-086F-48E9-A8A2-2290B7834003}"/>
                </a:ext>
              </a:extLst>
            </p:cNvPr>
            <p:cNvSpPr txBox="1"/>
            <p:nvPr/>
          </p:nvSpPr>
          <p:spPr>
            <a:xfrm>
              <a:off x="8105548" y="4965903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0286F6C-AA22-4EEC-8757-AD5998C07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592" y="480157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97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4A21-CB36-7FBD-C0EE-3CAEC2E8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B8200B-FB72-095D-41FF-78E87AC14034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89DB96-2C83-57B3-2ED0-178F1FA5680C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DC0856-CB23-6B34-A4D6-1380F8B3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432050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020B84-E6AC-4365-E4BC-50AA086A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88" y="2432050"/>
            <a:ext cx="4572000" cy="3200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57B56-25EE-64A0-0AE4-30435214CBB9}"/>
              </a:ext>
            </a:extLst>
          </p:cNvPr>
          <p:cNvSpPr txBox="1"/>
          <p:nvPr/>
        </p:nvSpPr>
        <p:spPr>
          <a:xfrm>
            <a:off x="2160799" y="5954096"/>
            <a:ext cx="1905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CSPR is 10.26dB</a:t>
            </a:r>
          </a:p>
          <a:p>
            <a:r>
              <a:rPr lang="en-US" altLang="zh-CN" dirty="0"/>
              <a:t>BER = 0.0281196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B44E40-D41E-994F-0F7F-467712B8552D}"/>
              </a:ext>
            </a:extLst>
          </p:cNvPr>
          <p:cNvSpPr txBox="1"/>
          <p:nvPr/>
        </p:nvSpPr>
        <p:spPr>
          <a:xfrm>
            <a:off x="2987040" y="16700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</a:p>
        </p:txBody>
      </p:sp>
    </p:spTree>
    <p:extLst>
      <p:ext uri="{BB962C8B-B14F-4D97-AF65-F5344CB8AC3E}">
        <p14:creationId xmlns:p14="http://schemas.microsoft.com/office/powerpoint/2010/main" val="3118823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3C05-5B9B-99BD-E7A0-5360F58F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4E39B1-8202-5CB0-049E-11DA85CEE1B8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C632CB-B468-B7DD-5548-BE53A50E76E2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1930F-74BC-6DB5-3080-D13B2311E882}"/>
              </a:ext>
            </a:extLst>
          </p:cNvPr>
          <p:cNvSpPr txBox="1"/>
          <p:nvPr/>
        </p:nvSpPr>
        <p:spPr>
          <a:xfrm>
            <a:off x="2987040" y="167005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FFFBF-0A74-5024-85F2-93A28E92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1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CBABD-7944-3C36-17F8-33EF9BCB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9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98A038-D649-7662-DCE9-F6D87CCB5F76}"/>
              </a:ext>
            </a:extLst>
          </p:cNvPr>
          <p:cNvSpPr txBox="1"/>
          <p:nvPr/>
        </p:nvSpPr>
        <p:spPr>
          <a:xfrm>
            <a:off x="2050365" y="5840452"/>
            <a:ext cx="197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0.0287833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09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5B402-F072-4D41-1335-CEEE8B2A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3C5F4E-5E58-CDD9-E7CC-D0E8B93858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E92680-414E-13C1-7FCA-DAC66FC650BB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B7BCD8-37A5-A295-B32D-89EA2F6605FD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去除扰动平方项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BD731-77EF-5FAC-2ADC-EDEF6C18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731965"/>
            <a:ext cx="4572000" cy="32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B1FFE5-F993-9EE5-6B1B-AE05898F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731965"/>
            <a:ext cx="4572000" cy="32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D93FA4-16BF-DA4B-577F-E63E6B5FFAFF}"/>
              </a:ext>
            </a:extLst>
          </p:cNvPr>
          <p:cNvSpPr txBox="1"/>
          <p:nvPr/>
        </p:nvSpPr>
        <p:spPr>
          <a:xfrm>
            <a:off x="2598360" y="6108435"/>
            <a:ext cx="200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0.0299837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21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2D9CB-8154-99DA-B113-8D03B06E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B11B28-7286-C6BA-7F5A-6BEAD19E10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77B92-1FBD-2492-DAFD-AA8FAE285700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77D4E0-0023-1B5E-E59E-A3AC125C9ACC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515F08-AEF5-0965-0E01-2A2E46A8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3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5F853F-9913-9F08-0CC2-4C4FC2DD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43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28AA92-4222-0519-E837-A8C4A25DAF95}"/>
              </a:ext>
            </a:extLst>
          </p:cNvPr>
          <p:cNvSpPr txBox="1"/>
          <p:nvPr/>
        </p:nvSpPr>
        <p:spPr>
          <a:xfrm>
            <a:off x="2289516" y="5949950"/>
            <a:ext cx="194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0.0136296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72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DB9A-1275-9454-5780-44D817CE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A9BB457-A273-4022-9DF4-C952BCA8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22" y="2226295"/>
            <a:ext cx="3207211" cy="24054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50405A-0A70-4143-86E6-E1F47E0A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04" y="1975925"/>
            <a:ext cx="4522295" cy="33917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5BF36D-D972-8A67-202A-1D0363782D6D}"/>
              </a:ext>
            </a:extLst>
          </p:cNvPr>
          <p:cNvSpPr txBox="1"/>
          <p:nvPr/>
        </p:nvSpPr>
        <p:spPr>
          <a:xfrm>
            <a:off x="1054100" y="1047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411899-BCCD-1AF9-EABE-8FD03D49705E}"/>
              </a:ext>
            </a:extLst>
          </p:cNvPr>
          <p:cNvSpPr txBox="1"/>
          <p:nvPr/>
        </p:nvSpPr>
        <p:spPr>
          <a:xfrm>
            <a:off x="9462953" y="60935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信号恢复效果差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3854DA5-4159-4000-8371-3CB0A14F9896}"/>
              </a:ext>
            </a:extLst>
          </p:cNvPr>
          <p:cNvCxnSpPr>
            <a:cxnSpLocks/>
          </p:cNvCxnSpPr>
          <p:nvPr/>
        </p:nvCxnSpPr>
        <p:spPr>
          <a:xfrm flipV="1">
            <a:off x="5246553" y="3164774"/>
            <a:ext cx="849447" cy="1989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FFFD92E-D02C-4701-B84F-121BD8EADF2E}"/>
              </a:ext>
            </a:extLst>
          </p:cNvPr>
          <p:cNvSpPr txBox="1"/>
          <p:nvPr/>
        </p:nvSpPr>
        <p:spPr>
          <a:xfrm>
            <a:off x="5142794" y="2852033"/>
            <a:ext cx="7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302880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0DFC-7889-99B0-4F49-607E5698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365EC4-54C9-9ACC-E8B5-98FB8BDC15D3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7C6F87-ABD4-E1EE-0EF3-AA23E3CF955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722DA-8E0B-7031-8216-8F2E588BBE5A}"/>
              </a:ext>
            </a:extLst>
          </p:cNvPr>
          <p:cNvSpPr txBox="1"/>
          <p:nvPr/>
        </p:nvSpPr>
        <p:spPr>
          <a:xfrm>
            <a:off x="2987040" y="1670050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去除扰动拍频和载波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2CD6A4-534D-0C3E-38DB-F308F974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6FE406-DFCA-2314-A263-B34DFF75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2511278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5EBD1D-DA61-A2C8-BAB9-313E616D0BCA}"/>
              </a:ext>
            </a:extLst>
          </p:cNvPr>
          <p:cNvSpPr txBox="1"/>
          <p:nvPr/>
        </p:nvSpPr>
        <p:spPr>
          <a:xfrm>
            <a:off x="2767819" y="5840452"/>
            <a:ext cx="188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70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AD0D-6F1D-CB79-8A1B-1FDA4EFC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0388FD-C6DB-448C-DB8F-41805F5C954C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60312-1047-0B3F-24EE-68B2AEB4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7" y="2030437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4E5DA3-4761-0141-F297-EF5A6A8DE40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FA383B-5097-7B0E-F5C7-AC3EED8E4F6C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5781C-AB17-425E-891F-E8BC7772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61" y="203938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D0088F-DC07-414E-9073-4095D253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3" y="1537854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58E4F9-410D-45D1-A3FC-C24416F7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43" y="1508168"/>
            <a:ext cx="4572000" cy="32004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D9FC2EA-0AA0-4A11-B220-45222FCE27CC}"/>
              </a:ext>
            </a:extLst>
          </p:cNvPr>
          <p:cNvSpPr/>
          <p:nvPr/>
        </p:nvSpPr>
        <p:spPr>
          <a:xfrm>
            <a:off x="6096000" y="1900052"/>
            <a:ext cx="2856016" cy="8965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56DD0C8-3A5B-4AEF-8694-70AE3DC0203B}"/>
              </a:ext>
            </a:extLst>
          </p:cNvPr>
          <p:cNvSpPr/>
          <p:nvPr/>
        </p:nvSpPr>
        <p:spPr>
          <a:xfrm>
            <a:off x="3455719" y="2173185"/>
            <a:ext cx="296883" cy="225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EEA39DB-301A-4E18-AF48-4016944FE223}"/>
              </a:ext>
            </a:extLst>
          </p:cNvPr>
          <p:cNvCxnSpPr/>
          <p:nvPr/>
        </p:nvCxnSpPr>
        <p:spPr>
          <a:xfrm flipV="1">
            <a:off x="3817917" y="2297875"/>
            <a:ext cx="1858488" cy="100942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3201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4DDC-38BC-5F66-677B-78A50455B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87D535-2650-7FCB-645A-FB2EBE04C3AB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F878F-D2EF-8832-E13D-A9022886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0" y="1812388"/>
            <a:ext cx="4572000" cy="381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983CD-4F0E-CB73-AB3F-1C85820BB687}"/>
              </a:ext>
            </a:extLst>
          </p:cNvPr>
          <p:cNvSpPr txBox="1"/>
          <p:nvPr/>
        </p:nvSpPr>
        <p:spPr>
          <a:xfrm>
            <a:off x="1259532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3EBE4-663C-2275-F687-0452BA1B3DCA}"/>
              </a:ext>
            </a:extLst>
          </p:cNvPr>
          <p:cNvSpPr txBox="1"/>
          <p:nvPr/>
        </p:nvSpPr>
        <p:spPr>
          <a:xfrm>
            <a:off x="6518505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44DDCC-E89F-4D26-6BEE-00D5FDAE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50" y="188624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4CFAB-F850-1CA7-3CF8-1C175D66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B5392F-1C7B-12A9-1153-6D8BBC139826}"/>
              </a:ext>
            </a:extLst>
          </p:cNvPr>
          <p:cNvSpPr txBox="1"/>
          <p:nvPr/>
        </p:nvSpPr>
        <p:spPr>
          <a:xfrm>
            <a:off x="1028700" y="9080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宽带信号传输光纤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E8192C-C465-5C8A-35BA-EA1C7EE43A2D}"/>
              </a:ext>
            </a:extLst>
          </p:cNvPr>
          <p:cNvSpPr txBox="1"/>
          <p:nvPr/>
        </p:nvSpPr>
        <p:spPr>
          <a:xfrm>
            <a:off x="1083212" y="22508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使用算法处理后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07C75-8B89-3391-4030-9DDDE0C6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5" y="3080825"/>
            <a:ext cx="45720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6C911-4755-B911-58B2-8D43B934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74" y="3080825"/>
            <a:ext cx="45720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20E9A2-B622-81A5-FD8F-16BDC9959AAC}"/>
              </a:ext>
            </a:extLst>
          </p:cNvPr>
          <p:cNvSpPr txBox="1"/>
          <p:nvPr/>
        </p:nvSpPr>
        <p:spPr>
          <a:xfrm>
            <a:off x="5411374" y="1277382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0.0061912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E4973-4B13-7CDF-F2AD-B811260DF2F7}"/>
              </a:ext>
            </a:extLst>
          </p:cNvPr>
          <p:cNvSpPr txBox="1"/>
          <p:nvPr/>
        </p:nvSpPr>
        <p:spPr>
          <a:xfrm>
            <a:off x="5411374" y="1786883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0.0002917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95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72EB-BDF1-B194-B7FD-7D158AE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F6A638-A429-7286-97D7-B0BF65861365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8C6397-099F-B199-79F4-D9D27A0BAA48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35A6DE-3909-2CF4-3458-1B321D7ED2C3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A0E0E-13C9-E76C-27C6-0A311CB8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6" y="2432050"/>
            <a:ext cx="4572000" cy="381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63AF63-E303-3178-2F58-C6B17871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16" y="243205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4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CBAB-BB6D-5779-E779-9F9695BF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2E65F5-6225-9AE1-2EBB-96B2DE242B8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098E2-F937-9CBC-78EA-FC84594C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39950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D84F5F-D286-4A14-F9EE-10A490C90A1A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9309A3-889E-A420-5A69-CE9EC426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77" y="2139950"/>
            <a:ext cx="4572000" cy="381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96ED9A-9D4A-0A5F-B4AD-40D671E04F62}"/>
              </a:ext>
            </a:extLst>
          </p:cNvPr>
          <p:cNvSpPr txBox="1"/>
          <p:nvPr/>
        </p:nvSpPr>
        <p:spPr>
          <a:xfrm>
            <a:off x="6693877" y="1724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</p:spTree>
    <p:extLst>
      <p:ext uri="{BB962C8B-B14F-4D97-AF65-F5344CB8AC3E}">
        <p14:creationId xmlns:p14="http://schemas.microsoft.com/office/powerpoint/2010/main" val="2573130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DB056-6694-4EDE-A495-83F965DA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06" y="1524000"/>
            <a:ext cx="4572000" cy="381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84293E-64B7-4DBF-8587-C67F53C8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19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2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42375A-C882-4A71-BC86-E3CAC26B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65" y="1292432"/>
            <a:ext cx="4572000" cy="381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E6B0F94-4B29-A08A-F86F-BD8E2F55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129243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7E0A9-C3A2-93B3-3169-DB129E0D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9" y="1643903"/>
            <a:ext cx="5334000" cy="40005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E989132-156D-0659-138F-7C92666B397E}"/>
              </a:ext>
            </a:extLst>
          </p:cNvPr>
          <p:cNvSpPr/>
          <p:nvPr/>
        </p:nvSpPr>
        <p:spPr>
          <a:xfrm rot="20040875">
            <a:off x="3206979" y="3666890"/>
            <a:ext cx="236608" cy="575679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BFD5D3-7B26-0EC9-C5B1-C7065AA68FB0}"/>
              </a:ext>
            </a:extLst>
          </p:cNvPr>
          <p:cNvSpPr txBox="1"/>
          <p:nvPr/>
        </p:nvSpPr>
        <p:spPr>
          <a:xfrm>
            <a:off x="1435401" y="3988694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几乎重合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746512-3394-4CFB-B7BD-FD3C136AA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06" y="1645197"/>
            <a:ext cx="5334000" cy="400050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ACE7EF64-9A16-2A7E-BBA0-8A324C625889}"/>
              </a:ext>
            </a:extLst>
          </p:cNvPr>
          <p:cNvSpPr/>
          <p:nvPr/>
        </p:nvSpPr>
        <p:spPr>
          <a:xfrm rot="20040875">
            <a:off x="8724174" y="3854228"/>
            <a:ext cx="236608" cy="476025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30526B-0400-E5B0-52C3-F0948BD56EA0}"/>
              </a:ext>
            </a:extLst>
          </p:cNvPr>
          <p:cNvSpPr txBox="1"/>
          <p:nvPr/>
        </p:nvSpPr>
        <p:spPr>
          <a:xfrm>
            <a:off x="7088642" y="4066640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更靠近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SSBI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604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02010"/>
              </p:ext>
            </p:extLst>
          </p:nvPr>
        </p:nvGraphicFramePr>
        <p:xfrm>
          <a:off x="1377265" y="1747837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17560" imgH="927000" progId="Equation.DSMT4">
                  <p:embed/>
                </p:oleObj>
              </mc:Choice>
              <mc:Fallback>
                <p:oleObj name="Equation" r:id="rId2" imgW="351756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7265" y="1747837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100" y="4191000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</p:spTree>
    <p:extLst>
      <p:ext uri="{BB962C8B-B14F-4D97-AF65-F5344CB8AC3E}">
        <p14:creationId xmlns:p14="http://schemas.microsoft.com/office/powerpoint/2010/main" val="428931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683E2-0A34-49D3-0CB0-5101EF0A3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A3B47A-A93E-35AB-4C71-21745F82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3" y="1649505"/>
            <a:ext cx="4572000" cy="381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2F93BB-12E9-F08B-8E43-3B6F4030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59" y="1649505"/>
            <a:ext cx="4572000" cy="3810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5F3788C6-4C0E-3E0F-8E58-AC17CA79BDEB}"/>
              </a:ext>
            </a:extLst>
          </p:cNvPr>
          <p:cNvSpPr/>
          <p:nvPr/>
        </p:nvSpPr>
        <p:spPr>
          <a:xfrm rot="6835582">
            <a:off x="9692361" y="4105238"/>
            <a:ext cx="236608" cy="476025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272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ACE7-A6A3-4F50-8E6E-10BD8DD1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组合 476">
            <a:extLst>
              <a:ext uri="{FF2B5EF4-FFF2-40B4-BE49-F238E27FC236}">
                <a16:creationId xmlns:a16="http://schemas.microsoft.com/office/drawing/2014/main" id="{E5E227E5-34A5-5819-B583-B48FA9C28A42}"/>
              </a:ext>
            </a:extLst>
          </p:cNvPr>
          <p:cNvGrpSpPr/>
          <p:nvPr/>
        </p:nvGrpSpPr>
        <p:grpSpPr>
          <a:xfrm>
            <a:off x="4950573" y="2333626"/>
            <a:ext cx="1947863" cy="1785937"/>
            <a:chOff x="7451725" y="2616201"/>
            <a:chExt cx="1947863" cy="1785937"/>
          </a:xfrm>
        </p:grpSpPr>
        <p:sp>
          <p:nvSpPr>
            <p:cNvPr id="39" name="Rectangle 438">
              <a:extLst>
                <a:ext uri="{FF2B5EF4-FFF2-40B4-BE49-F238E27FC236}">
                  <a16:creationId xmlns:a16="http://schemas.microsoft.com/office/drawing/2014/main" id="{A409231E-BD4C-8EA3-9A9B-95A235AE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61620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0%Vpi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Line 439">
              <a:extLst>
                <a:ext uri="{FF2B5EF4-FFF2-40B4-BE49-F238E27FC236}">
                  <a16:creationId xmlns:a16="http://schemas.microsoft.com/office/drawing/2014/main" id="{5F4D82D4-7A78-8619-59B2-4086890CB9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70192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440">
              <a:extLst>
                <a:ext uri="{FF2B5EF4-FFF2-40B4-BE49-F238E27FC236}">
                  <a16:creationId xmlns:a16="http://schemas.microsoft.com/office/drawing/2014/main" id="{C58F0035-037B-0E35-EEC5-5E6497986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441">
              <a:extLst>
                <a:ext uri="{FF2B5EF4-FFF2-40B4-BE49-F238E27FC236}">
                  <a16:creationId xmlns:a16="http://schemas.microsoft.com/office/drawing/2014/main" id="{22EF34F7-04BE-B7A7-8F02-9948E39BA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442">
              <a:extLst>
                <a:ext uri="{FF2B5EF4-FFF2-40B4-BE49-F238E27FC236}">
                  <a16:creationId xmlns:a16="http://schemas.microsoft.com/office/drawing/2014/main" id="{EC0D4062-748F-3E8A-07CD-B3ABEA1EB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81781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8%Vpi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Line 443">
              <a:extLst>
                <a:ext uri="{FF2B5EF4-FFF2-40B4-BE49-F238E27FC236}">
                  <a16:creationId xmlns:a16="http://schemas.microsoft.com/office/drawing/2014/main" id="{ABEAD64D-C036-AAE4-9152-D48D31975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8987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444">
              <a:extLst>
                <a:ext uri="{FF2B5EF4-FFF2-40B4-BE49-F238E27FC236}">
                  <a16:creationId xmlns:a16="http://schemas.microsoft.com/office/drawing/2014/main" id="{04A71CBD-8BFE-40AA-6712-F94083EA6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25" y="2847976"/>
              <a:ext cx="103188" cy="10160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5">
              <a:extLst>
                <a:ext uri="{FF2B5EF4-FFF2-40B4-BE49-F238E27FC236}">
                  <a16:creationId xmlns:a16="http://schemas.microsoft.com/office/drawing/2014/main" id="{79239A5C-7FDE-67B9-5A38-1DDB9A0C16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1900" y="2838451"/>
              <a:ext cx="122238" cy="120650"/>
            </a:xfrm>
            <a:custGeom>
              <a:avLst/>
              <a:gdLst>
                <a:gd name="T0" fmla="*/ 101 w 203"/>
                <a:gd name="T1" fmla="*/ 32 h 203"/>
                <a:gd name="T2" fmla="*/ 171 w 203"/>
                <a:gd name="T3" fmla="*/ 101 h 203"/>
                <a:gd name="T4" fmla="*/ 171 w 203"/>
                <a:gd name="T5" fmla="*/ 101 h 203"/>
                <a:gd name="T6" fmla="*/ 101 w 203"/>
                <a:gd name="T7" fmla="*/ 171 h 203"/>
                <a:gd name="T8" fmla="*/ 32 w 203"/>
                <a:gd name="T9" fmla="*/ 101 h 203"/>
                <a:gd name="T10" fmla="*/ 101 w 203"/>
                <a:gd name="T11" fmla="*/ 32 h 203"/>
                <a:gd name="T12" fmla="*/ 101 w 203"/>
                <a:gd name="T13" fmla="*/ 0 h 203"/>
                <a:gd name="T14" fmla="*/ 0 w 203"/>
                <a:gd name="T15" fmla="*/ 101 h 203"/>
                <a:gd name="T16" fmla="*/ 101 w 203"/>
                <a:gd name="T17" fmla="*/ 203 h 203"/>
                <a:gd name="T18" fmla="*/ 203 w 203"/>
                <a:gd name="T19" fmla="*/ 101 h 203"/>
                <a:gd name="T20" fmla="*/ 203 w 203"/>
                <a:gd name="T21" fmla="*/ 101 h 203"/>
                <a:gd name="T22" fmla="*/ 101 w 203"/>
                <a:gd name="T2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203">
                  <a:moveTo>
                    <a:pt x="101" y="32"/>
                  </a:moveTo>
                  <a:cubicBezTo>
                    <a:pt x="140" y="32"/>
                    <a:pt x="171" y="63"/>
                    <a:pt x="171" y="101"/>
                  </a:cubicBezTo>
                  <a:lnTo>
                    <a:pt x="171" y="101"/>
                  </a:lnTo>
                  <a:cubicBezTo>
                    <a:pt x="171" y="140"/>
                    <a:pt x="140" y="171"/>
                    <a:pt x="101" y="171"/>
                  </a:cubicBezTo>
                  <a:cubicBezTo>
                    <a:pt x="63" y="171"/>
                    <a:pt x="32" y="140"/>
                    <a:pt x="32" y="101"/>
                  </a:cubicBezTo>
                  <a:cubicBezTo>
                    <a:pt x="32" y="63"/>
                    <a:pt x="63" y="32"/>
                    <a:pt x="101" y="32"/>
                  </a:cubicBezTo>
                  <a:close/>
                  <a:moveTo>
                    <a:pt x="101" y="0"/>
                  </a:moveTo>
                  <a:cubicBezTo>
                    <a:pt x="46" y="0"/>
                    <a:pt x="0" y="46"/>
                    <a:pt x="0" y="101"/>
                  </a:cubicBezTo>
                  <a:cubicBezTo>
                    <a:pt x="0" y="157"/>
                    <a:pt x="46" y="203"/>
                    <a:pt x="101" y="203"/>
                  </a:cubicBezTo>
                  <a:cubicBezTo>
                    <a:pt x="157" y="203"/>
                    <a:pt x="203" y="157"/>
                    <a:pt x="203" y="101"/>
                  </a:cubicBezTo>
                  <a:lnTo>
                    <a:pt x="203" y="101"/>
                  </a:lnTo>
                  <a:cubicBezTo>
                    <a:pt x="203" y="46"/>
                    <a:pt x="157" y="0"/>
                    <a:pt x="101" y="0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Rectangle 446">
              <a:extLst>
                <a:ext uri="{FF2B5EF4-FFF2-40B4-BE49-F238E27FC236}">
                  <a16:creationId xmlns:a16="http://schemas.microsoft.com/office/drawing/2014/main" id="{49BBAAFA-0738-7DB2-1E55-F458DD849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00831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8%Vpi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Line 447">
              <a:extLst>
                <a:ext uri="{FF2B5EF4-FFF2-40B4-BE49-F238E27FC236}">
                  <a16:creationId xmlns:a16="http://schemas.microsoft.com/office/drawing/2014/main" id="{3A9294E5-C4FD-948F-FFE0-45182DA77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0940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8">
              <a:extLst>
                <a:ext uri="{FF2B5EF4-FFF2-40B4-BE49-F238E27FC236}">
                  <a16:creationId xmlns:a16="http://schemas.microsoft.com/office/drawing/2014/main" id="{89F0D7D5-99B5-A235-363B-A8C2EE475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49">
              <a:extLst>
                <a:ext uri="{FF2B5EF4-FFF2-40B4-BE49-F238E27FC236}">
                  <a16:creationId xmlns:a16="http://schemas.microsoft.com/office/drawing/2014/main" id="{AD060C52-6C4B-C2FF-55F2-029E1C8BD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19050" cap="flat">
              <a:solidFill>
                <a:srgbClr val="00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450">
              <a:extLst>
                <a:ext uri="{FF2B5EF4-FFF2-40B4-BE49-F238E27FC236}">
                  <a16:creationId xmlns:a16="http://schemas.microsoft.com/office/drawing/2014/main" id="{D707B411-F6E5-E0DC-A585-70E76C2D9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208338"/>
              <a:ext cx="13652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Line 451">
              <a:extLst>
                <a:ext uri="{FF2B5EF4-FFF2-40B4-BE49-F238E27FC236}">
                  <a16:creationId xmlns:a16="http://schemas.microsoft.com/office/drawing/2014/main" id="{E942B579-8FF3-1835-2B99-5FB4FB71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28930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2">
              <a:extLst>
                <a:ext uri="{FF2B5EF4-FFF2-40B4-BE49-F238E27FC236}">
                  <a16:creationId xmlns:a16="http://schemas.microsoft.com/office/drawing/2014/main" id="{F20CE260-2456-9BC8-AB49-DEBA1FD91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53">
              <a:extLst>
                <a:ext uri="{FF2B5EF4-FFF2-40B4-BE49-F238E27FC236}">
                  <a16:creationId xmlns:a16="http://schemas.microsoft.com/office/drawing/2014/main" id="{D3D8269E-F09D-1C63-0286-9C47D5A00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noFill/>
            <a:ln w="19050" cap="flat">
              <a:solidFill>
                <a:srgbClr val="00002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454">
              <a:extLst>
                <a:ext uri="{FF2B5EF4-FFF2-40B4-BE49-F238E27FC236}">
                  <a16:creationId xmlns:a16="http://schemas.microsoft.com/office/drawing/2014/main" id="{58EE1AF5-EEF4-A0AB-EEAD-3C946CF0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400426"/>
              <a:ext cx="15367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Line 455">
              <a:extLst>
                <a:ext uri="{FF2B5EF4-FFF2-40B4-BE49-F238E27FC236}">
                  <a16:creationId xmlns:a16="http://schemas.microsoft.com/office/drawing/2014/main" id="{3E7D5A31-D58F-B72C-5918-3CA699CF26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48615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1AB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56">
              <a:extLst>
                <a:ext uri="{FF2B5EF4-FFF2-40B4-BE49-F238E27FC236}">
                  <a16:creationId xmlns:a16="http://schemas.microsoft.com/office/drawing/2014/main" id="{04E88EE1-884E-E081-49DA-6F93A1DC3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457">
              <a:extLst>
                <a:ext uri="{FF2B5EF4-FFF2-40B4-BE49-F238E27FC236}">
                  <a16:creationId xmlns:a16="http://schemas.microsoft.com/office/drawing/2014/main" id="{1B043270-51D6-A84D-E87C-6F188B87B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noFill/>
            <a:ln w="19050" cap="flat">
              <a:solidFill>
                <a:srgbClr val="FF1A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458">
              <a:extLst>
                <a:ext uri="{FF2B5EF4-FFF2-40B4-BE49-F238E27FC236}">
                  <a16:creationId xmlns:a16="http://schemas.microsoft.com/office/drawing/2014/main" id="{DB82E8AE-7F00-83DC-28EE-470FFD93C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60045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Line 459">
              <a:extLst>
                <a:ext uri="{FF2B5EF4-FFF2-40B4-BE49-F238E27FC236}">
                  <a16:creationId xmlns:a16="http://schemas.microsoft.com/office/drawing/2014/main" id="{DE21889C-99A5-3B01-CDC8-7044A17A31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681413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D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60">
              <a:extLst>
                <a:ext uri="{FF2B5EF4-FFF2-40B4-BE49-F238E27FC236}">
                  <a16:creationId xmlns:a16="http://schemas.microsoft.com/office/drawing/2014/main" id="{1424A502-AA9E-E1AF-DCE4-4741DD2E3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61">
              <a:extLst>
                <a:ext uri="{FF2B5EF4-FFF2-40B4-BE49-F238E27FC236}">
                  <a16:creationId xmlns:a16="http://schemas.microsoft.com/office/drawing/2014/main" id="{CD15DAF8-91D0-3329-3FF7-C1704E920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noFill/>
            <a:ln w="19050" cap="flat">
              <a:solidFill>
                <a:srgbClr val="FFD3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Rectangle 462">
              <a:extLst>
                <a:ext uri="{FF2B5EF4-FFF2-40B4-BE49-F238E27FC236}">
                  <a16:creationId xmlns:a16="http://schemas.microsoft.com/office/drawing/2014/main" id="{886A1312-A8AB-CC75-3752-4289EA15F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790951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Line 463">
              <a:extLst>
                <a:ext uri="{FF2B5EF4-FFF2-40B4-BE49-F238E27FC236}">
                  <a16:creationId xmlns:a16="http://schemas.microsoft.com/office/drawing/2014/main" id="{5925FD4A-D620-129A-068B-4A91FE741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8766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58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64">
              <a:extLst>
                <a:ext uri="{FF2B5EF4-FFF2-40B4-BE49-F238E27FC236}">
                  <a16:creationId xmlns:a16="http://schemas.microsoft.com/office/drawing/2014/main" id="{C1FF421C-1EDF-9017-0B33-1641E8E92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36 w 72"/>
                <a:gd name="T5" fmla="*/ 0 h 72"/>
                <a:gd name="T6" fmla="*/ 0 w 72"/>
                <a:gd name="T7" fmla="*/ 36 h 72"/>
                <a:gd name="T8" fmla="*/ 72 w 72"/>
                <a:gd name="T9" fmla="*/ 36 h 72"/>
                <a:gd name="T10" fmla="*/ 0 w 72"/>
                <a:gd name="T11" fmla="*/ 36 h 72"/>
                <a:gd name="T12" fmla="*/ 14 w 72"/>
                <a:gd name="T13" fmla="*/ 14 h 72"/>
                <a:gd name="T14" fmla="*/ 59 w 72"/>
                <a:gd name="T15" fmla="*/ 59 h 72"/>
                <a:gd name="T16" fmla="*/ 14 w 72"/>
                <a:gd name="T17" fmla="*/ 14 h 72"/>
                <a:gd name="T18" fmla="*/ 14 w 72"/>
                <a:gd name="T19" fmla="*/ 59 h 72"/>
                <a:gd name="T20" fmla="*/ 59 w 72"/>
                <a:gd name="T21" fmla="*/ 14 h 72"/>
                <a:gd name="T22" fmla="*/ 14 w 72"/>
                <a:gd name="T23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lnTo>
                    <a:pt x="36" y="0"/>
                  </a:lnTo>
                  <a:close/>
                  <a:moveTo>
                    <a:pt x="0" y="36"/>
                  </a:moveTo>
                  <a:lnTo>
                    <a:pt x="72" y="36"/>
                  </a:lnTo>
                  <a:lnTo>
                    <a:pt x="0" y="36"/>
                  </a:lnTo>
                  <a:close/>
                  <a:moveTo>
                    <a:pt x="14" y="14"/>
                  </a:moveTo>
                  <a:lnTo>
                    <a:pt x="59" y="59"/>
                  </a:lnTo>
                  <a:lnTo>
                    <a:pt x="14" y="14"/>
                  </a:lnTo>
                  <a:close/>
                  <a:moveTo>
                    <a:pt x="14" y="59"/>
                  </a:moveTo>
                  <a:lnTo>
                    <a:pt x="59" y="14"/>
                  </a:lnTo>
                  <a:lnTo>
                    <a:pt x="14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65">
              <a:extLst>
                <a:ext uri="{FF2B5EF4-FFF2-40B4-BE49-F238E27FC236}">
                  <a16:creationId xmlns:a16="http://schemas.microsoft.com/office/drawing/2014/main" id="{702F17CC-CE67-EE69-0AA9-4762033D5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0 w 72"/>
                <a:gd name="T5" fmla="*/ 36 h 72"/>
                <a:gd name="T6" fmla="*/ 72 w 72"/>
                <a:gd name="T7" fmla="*/ 36 h 72"/>
                <a:gd name="T8" fmla="*/ 14 w 72"/>
                <a:gd name="T9" fmla="*/ 14 h 72"/>
                <a:gd name="T10" fmla="*/ 59 w 72"/>
                <a:gd name="T11" fmla="*/ 59 h 72"/>
                <a:gd name="T12" fmla="*/ 14 w 72"/>
                <a:gd name="T13" fmla="*/ 59 h 72"/>
                <a:gd name="T14" fmla="*/ 59 w 72"/>
                <a:gd name="T15" fmla="*/ 1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moveTo>
                    <a:pt x="0" y="36"/>
                  </a:moveTo>
                  <a:lnTo>
                    <a:pt x="72" y="36"/>
                  </a:lnTo>
                  <a:moveTo>
                    <a:pt x="14" y="14"/>
                  </a:moveTo>
                  <a:lnTo>
                    <a:pt x="59" y="59"/>
                  </a:lnTo>
                  <a:moveTo>
                    <a:pt x="14" y="59"/>
                  </a:moveTo>
                  <a:lnTo>
                    <a:pt x="59" y="14"/>
                  </a:lnTo>
                </a:path>
              </a:pathLst>
            </a:custGeom>
            <a:noFill/>
            <a:ln w="19050" cap="flat">
              <a:solidFill>
                <a:srgbClr val="0058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Rectangle 466">
              <a:extLst>
                <a:ext uri="{FF2B5EF4-FFF2-40B4-BE49-F238E27FC236}">
                  <a16:creationId xmlns:a16="http://schemas.microsoft.com/office/drawing/2014/main" id="{C7D9A7B0-AADA-BA22-7AFB-B23288C3A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99256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Line 467">
              <a:extLst>
                <a:ext uri="{FF2B5EF4-FFF2-40B4-BE49-F238E27FC236}">
                  <a16:creationId xmlns:a16="http://schemas.microsoft.com/office/drawing/2014/main" id="{CDDF9AA4-7DCD-E607-E8CC-67D7D897A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0719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8484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68">
              <a:extLst>
                <a:ext uri="{FF2B5EF4-FFF2-40B4-BE49-F238E27FC236}">
                  <a16:creationId xmlns:a16="http://schemas.microsoft.com/office/drawing/2014/main" id="{4CB48F94-FFCB-F9FF-2670-F4B946729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69">
              <a:extLst>
                <a:ext uri="{FF2B5EF4-FFF2-40B4-BE49-F238E27FC236}">
                  <a16:creationId xmlns:a16="http://schemas.microsoft.com/office/drawing/2014/main" id="{EFA8646A-E0E2-3AF9-6ECB-61F4D6EF4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noFill/>
            <a:ln w="19050" cap="flat">
              <a:solidFill>
                <a:srgbClr val="8484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Rectangle 470">
              <a:extLst>
                <a:ext uri="{FF2B5EF4-FFF2-40B4-BE49-F238E27FC236}">
                  <a16:creationId xmlns:a16="http://schemas.microsoft.com/office/drawing/2014/main" id="{7DA9B4E5-FD7B-D744-2064-A95F83715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418306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Line 471">
              <a:extLst>
                <a:ext uri="{FF2B5EF4-FFF2-40B4-BE49-F238E27FC236}">
                  <a16:creationId xmlns:a16="http://schemas.microsoft.com/office/drawing/2014/main" id="{D051A45B-7D3E-EAC4-E0C3-B191C5DE6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26878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9E4F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72">
              <a:extLst>
                <a:ext uri="{FF2B5EF4-FFF2-40B4-BE49-F238E27FC236}">
                  <a16:creationId xmlns:a16="http://schemas.microsoft.com/office/drawing/2014/main" id="{312A4C5A-F231-682C-21EA-C716FAF01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73">
              <a:extLst>
                <a:ext uri="{FF2B5EF4-FFF2-40B4-BE49-F238E27FC236}">
                  <a16:creationId xmlns:a16="http://schemas.microsoft.com/office/drawing/2014/main" id="{7D7C97BC-F6CE-6B68-B18C-3930E7DC1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19050" cap="flat">
              <a:solidFill>
                <a:srgbClr val="9E4F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78" name="图片 477">
            <a:extLst>
              <a:ext uri="{FF2B5EF4-FFF2-40B4-BE49-F238E27FC236}">
                <a16:creationId xmlns:a16="http://schemas.microsoft.com/office/drawing/2014/main" id="{F0BCF4F7-6F4B-E9C4-F52F-07FE0C7E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2" y="132159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18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188864-7DF7-9CF1-B0E7-2866027B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0" y="421342"/>
            <a:ext cx="4572000" cy="381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25E792-A9A7-62A2-1608-1B39050A8581}"/>
              </a:ext>
            </a:extLst>
          </p:cNvPr>
          <p:cNvSpPr txBox="1"/>
          <p:nvPr/>
        </p:nvSpPr>
        <p:spPr>
          <a:xfrm>
            <a:off x="1004046" y="28956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绿线为分组解码性能；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红线为全部解码性能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46CA43-136F-494A-6F33-7386B0CD3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72" y="2428783"/>
            <a:ext cx="4572000" cy="3810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CD2BAC8F-70FF-91D2-54DA-5FD6E80CF240}"/>
              </a:ext>
            </a:extLst>
          </p:cNvPr>
          <p:cNvGrpSpPr/>
          <p:nvPr/>
        </p:nvGrpSpPr>
        <p:grpSpPr>
          <a:xfrm>
            <a:off x="9486714" y="3440815"/>
            <a:ext cx="1947863" cy="1785937"/>
            <a:chOff x="7451725" y="2616201"/>
            <a:chExt cx="1947863" cy="1785937"/>
          </a:xfrm>
        </p:grpSpPr>
        <p:sp>
          <p:nvSpPr>
            <p:cNvPr id="8" name="Rectangle 438">
              <a:extLst>
                <a:ext uri="{FF2B5EF4-FFF2-40B4-BE49-F238E27FC236}">
                  <a16:creationId xmlns:a16="http://schemas.microsoft.com/office/drawing/2014/main" id="{F839D43A-DBF5-9A58-D31C-8EF0FE882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61620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0%Vpi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Line 439">
              <a:extLst>
                <a:ext uri="{FF2B5EF4-FFF2-40B4-BE49-F238E27FC236}">
                  <a16:creationId xmlns:a16="http://schemas.microsoft.com/office/drawing/2014/main" id="{89FE222B-8B57-A2E5-A980-C17BB7B040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70192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440">
              <a:extLst>
                <a:ext uri="{FF2B5EF4-FFF2-40B4-BE49-F238E27FC236}">
                  <a16:creationId xmlns:a16="http://schemas.microsoft.com/office/drawing/2014/main" id="{336BC25A-F695-20CC-4F7B-652304F48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441">
              <a:extLst>
                <a:ext uri="{FF2B5EF4-FFF2-40B4-BE49-F238E27FC236}">
                  <a16:creationId xmlns:a16="http://schemas.microsoft.com/office/drawing/2014/main" id="{FDB63DBE-D67D-8493-E1D4-5A0C2D7D3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125" y="2663826"/>
              <a:ext cx="76200" cy="76200"/>
            </a:xfrm>
            <a:prstGeom prst="rect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442">
              <a:extLst>
                <a:ext uri="{FF2B5EF4-FFF2-40B4-BE49-F238E27FC236}">
                  <a16:creationId xmlns:a16="http://schemas.microsoft.com/office/drawing/2014/main" id="{076B1555-8F9E-D444-0F55-FEFA1BE81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281781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8%Vpi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Line 443">
              <a:extLst>
                <a:ext uri="{FF2B5EF4-FFF2-40B4-BE49-F238E27FC236}">
                  <a16:creationId xmlns:a16="http://schemas.microsoft.com/office/drawing/2014/main" id="{1CA27B96-47FF-9280-DA7C-950CC72319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28987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444">
              <a:extLst>
                <a:ext uri="{FF2B5EF4-FFF2-40B4-BE49-F238E27FC236}">
                  <a16:creationId xmlns:a16="http://schemas.microsoft.com/office/drawing/2014/main" id="{FC7BBDC8-3CBB-5314-8F25-0186A0AF2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1425" y="2847976"/>
              <a:ext cx="103188" cy="101600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445">
              <a:extLst>
                <a:ext uri="{FF2B5EF4-FFF2-40B4-BE49-F238E27FC236}">
                  <a16:creationId xmlns:a16="http://schemas.microsoft.com/office/drawing/2014/main" id="{5F1BAA67-AAF1-A1BA-BF39-E2B54F9045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1900" y="2838451"/>
              <a:ext cx="122238" cy="120650"/>
            </a:xfrm>
            <a:custGeom>
              <a:avLst/>
              <a:gdLst>
                <a:gd name="T0" fmla="*/ 101 w 203"/>
                <a:gd name="T1" fmla="*/ 32 h 203"/>
                <a:gd name="T2" fmla="*/ 171 w 203"/>
                <a:gd name="T3" fmla="*/ 101 h 203"/>
                <a:gd name="T4" fmla="*/ 171 w 203"/>
                <a:gd name="T5" fmla="*/ 101 h 203"/>
                <a:gd name="T6" fmla="*/ 101 w 203"/>
                <a:gd name="T7" fmla="*/ 171 h 203"/>
                <a:gd name="T8" fmla="*/ 32 w 203"/>
                <a:gd name="T9" fmla="*/ 101 h 203"/>
                <a:gd name="T10" fmla="*/ 101 w 203"/>
                <a:gd name="T11" fmla="*/ 32 h 203"/>
                <a:gd name="T12" fmla="*/ 101 w 203"/>
                <a:gd name="T13" fmla="*/ 0 h 203"/>
                <a:gd name="T14" fmla="*/ 0 w 203"/>
                <a:gd name="T15" fmla="*/ 101 h 203"/>
                <a:gd name="T16" fmla="*/ 101 w 203"/>
                <a:gd name="T17" fmla="*/ 203 h 203"/>
                <a:gd name="T18" fmla="*/ 203 w 203"/>
                <a:gd name="T19" fmla="*/ 101 h 203"/>
                <a:gd name="T20" fmla="*/ 203 w 203"/>
                <a:gd name="T21" fmla="*/ 101 h 203"/>
                <a:gd name="T22" fmla="*/ 101 w 203"/>
                <a:gd name="T2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3" h="203">
                  <a:moveTo>
                    <a:pt x="101" y="32"/>
                  </a:moveTo>
                  <a:cubicBezTo>
                    <a:pt x="140" y="32"/>
                    <a:pt x="171" y="63"/>
                    <a:pt x="171" y="101"/>
                  </a:cubicBezTo>
                  <a:lnTo>
                    <a:pt x="171" y="101"/>
                  </a:lnTo>
                  <a:cubicBezTo>
                    <a:pt x="171" y="140"/>
                    <a:pt x="140" y="171"/>
                    <a:pt x="101" y="171"/>
                  </a:cubicBezTo>
                  <a:cubicBezTo>
                    <a:pt x="63" y="171"/>
                    <a:pt x="32" y="140"/>
                    <a:pt x="32" y="101"/>
                  </a:cubicBezTo>
                  <a:cubicBezTo>
                    <a:pt x="32" y="63"/>
                    <a:pt x="63" y="32"/>
                    <a:pt x="101" y="32"/>
                  </a:cubicBezTo>
                  <a:close/>
                  <a:moveTo>
                    <a:pt x="101" y="0"/>
                  </a:moveTo>
                  <a:cubicBezTo>
                    <a:pt x="46" y="0"/>
                    <a:pt x="0" y="46"/>
                    <a:pt x="0" y="101"/>
                  </a:cubicBezTo>
                  <a:cubicBezTo>
                    <a:pt x="0" y="157"/>
                    <a:pt x="46" y="203"/>
                    <a:pt x="101" y="203"/>
                  </a:cubicBezTo>
                  <a:cubicBezTo>
                    <a:pt x="157" y="203"/>
                    <a:pt x="203" y="157"/>
                    <a:pt x="203" y="101"/>
                  </a:cubicBezTo>
                  <a:lnTo>
                    <a:pt x="203" y="101"/>
                  </a:lnTo>
                  <a:cubicBezTo>
                    <a:pt x="203" y="46"/>
                    <a:pt x="157" y="0"/>
                    <a:pt x="101" y="0"/>
                  </a:cubicBezTo>
                  <a:close/>
                </a:path>
              </a:pathLst>
            </a:custGeom>
            <a:solidFill>
              <a:srgbClr val="FF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446">
              <a:extLst>
                <a:ext uri="{FF2B5EF4-FFF2-40B4-BE49-F238E27FC236}">
                  <a16:creationId xmlns:a16="http://schemas.microsoft.com/office/drawing/2014/main" id="{BB30A2DC-24DA-0210-B903-A7BCCA50A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00831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8%Vpi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Line 447">
              <a:extLst>
                <a:ext uri="{FF2B5EF4-FFF2-40B4-BE49-F238E27FC236}">
                  <a16:creationId xmlns:a16="http://schemas.microsoft.com/office/drawing/2014/main" id="{BB6DCFED-80D2-A594-8CA1-C0B1CA724F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0940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48">
              <a:extLst>
                <a:ext uri="{FF2B5EF4-FFF2-40B4-BE49-F238E27FC236}">
                  <a16:creationId xmlns:a16="http://schemas.microsoft.com/office/drawing/2014/main" id="{DAD5F0B3-E98C-A0E1-B380-4AB2DCC73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49">
              <a:extLst>
                <a:ext uri="{FF2B5EF4-FFF2-40B4-BE49-F238E27FC236}">
                  <a16:creationId xmlns:a16="http://schemas.microsoft.com/office/drawing/2014/main" id="{B57085F8-53BE-1286-A9D3-711329FE3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025776"/>
              <a:ext cx="117475" cy="101600"/>
            </a:xfrm>
            <a:custGeom>
              <a:avLst/>
              <a:gdLst>
                <a:gd name="T0" fmla="*/ 36 w 74"/>
                <a:gd name="T1" fmla="*/ 0 h 64"/>
                <a:gd name="T2" fmla="*/ 0 w 74"/>
                <a:gd name="T3" fmla="*/ 64 h 64"/>
                <a:gd name="T4" fmla="*/ 74 w 74"/>
                <a:gd name="T5" fmla="*/ 64 h 64"/>
                <a:gd name="T6" fmla="*/ 36 w 74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0"/>
                  </a:moveTo>
                  <a:lnTo>
                    <a:pt x="0" y="64"/>
                  </a:lnTo>
                  <a:lnTo>
                    <a:pt x="74" y="64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19050" cap="flat">
              <a:solidFill>
                <a:srgbClr val="00FF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450">
              <a:extLst>
                <a:ext uri="{FF2B5EF4-FFF2-40B4-BE49-F238E27FC236}">
                  <a16:creationId xmlns:a16="http://schemas.microsoft.com/office/drawing/2014/main" id="{4FBDAE65-3CF9-CEB8-70BD-E9BCAEB18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208338"/>
              <a:ext cx="13652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Line 451">
              <a:extLst>
                <a:ext uri="{FF2B5EF4-FFF2-40B4-BE49-F238E27FC236}">
                  <a16:creationId xmlns:a16="http://schemas.microsoft.com/office/drawing/2014/main" id="{30A6E49A-0855-CF66-2F06-284E5AB70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28930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002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452">
              <a:extLst>
                <a:ext uri="{FF2B5EF4-FFF2-40B4-BE49-F238E27FC236}">
                  <a16:creationId xmlns:a16="http://schemas.microsoft.com/office/drawing/2014/main" id="{99A939C2-4CD3-D416-0E1D-C895E9D56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53">
              <a:extLst>
                <a:ext uri="{FF2B5EF4-FFF2-40B4-BE49-F238E27FC236}">
                  <a16:creationId xmlns:a16="http://schemas.microsoft.com/office/drawing/2014/main" id="{1C493769-2364-3542-48DA-2E3C858E1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425" y="3222626"/>
              <a:ext cx="103188" cy="134938"/>
            </a:xfrm>
            <a:custGeom>
              <a:avLst/>
              <a:gdLst>
                <a:gd name="T0" fmla="*/ 0 w 65"/>
                <a:gd name="T1" fmla="*/ 42 h 85"/>
                <a:gd name="T2" fmla="*/ 32 w 65"/>
                <a:gd name="T3" fmla="*/ 85 h 85"/>
                <a:gd name="T4" fmla="*/ 65 w 65"/>
                <a:gd name="T5" fmla="*/ 42 h 85"/>
                <a:gd name="T6" fmla="*/ 32 w 65"/>
                <a:gd name="T7" fmla="*/ 0 h 85"/>
                <a:gd name="T8" fmla="*/ 0 w 65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5">
                  <a:moveTo>
                    <a:pt x="0" y="42"/>
                  </a:moveTo>
                  <a:lnTo>
                    <a:pt x="32" y="85"/>
                  </a:lnTo>
                  <a:lnTo>
                    <a:pt x="65" y="42"/>
                  </a:lnTo>
                  <a:lnTo>
                    <a:pt x="32" y="0"/>
                  </a:lnTo>
                  <a:lnTo>
                    <a:pt x="0" y="42"/>
                  </a:lnTo>
                  <a:close/>
                </a:path>
              </a:pathLst>
            </a:custGeom>
            <a:noFill/>
            <a:ln w="19050" cap="flat">
              <a:solidFill>
                <a:srgbClr val="00002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454">
              <a:extLst>
                <a:ext uri="{FF2B5EF4-FFF2-40B4-BE49-F238E27FC236}">
                  <a16:creationId xmlns:a16="http://schemas.microsoft.com/office/drawing/2014/main" id="{0BDC9472-CB91-EF2C-79D9-66040B7A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400426"/>
              <a:ext cx="15367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10%Vpi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Line 455">
              <a:extLst>
                <a:ext uri="{FF2B5EF4-FFF2-40B4-BE49-F238E27FC236}">
                  <a16:creationId xmlns:a16="http://schemas.microsoft.com/office/drawing/2014/main" id="{2B04ED5C-158C-3A0F-96BC-04BBF28A0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486151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1AB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56">
              <a:extLst>
                <a:ext uri="{FF2B5EF4-FFF2-40B4-BE49-F238E27FC236}">
                  <a16:creationId xmlns:a16="http://schemas.microsoft.com/office/drawing/2014/main" id="{1F0ABBED-B6D5-49D9-6003-C92F5880B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57">
              <a:extLst>
                <a:ext uri="{FF2B5EF4-FFF2-40B4-BE49-F238E27FC236}">
                  <a16:creationId xmlns:a16="http://schemas.microsoft.com/office/drawing/2014/main" id="{C62EDB34-7D3B-7A33-7BAD-59C720560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888" y="3427413"/>
              <a:ext cx="101600" cy="117475"/>
            </a:xfrm>
            <a:custGeom>
              <a:avLst/>
              <a:gdLst>
                <a:gd name="T0" fmla="*/ 64 w 64"/>
                <a:gd name="T1" fmla="*/ 37 h 74"/>
                <a:gd name="T2" fmla="*/ 0 w 64"/>
                <a:gd name="T3" fmla="*/ 0 h 74"/>
                <a:gd name="T4" fmla="*/ 0 w 64"/>
                <a:gd name="T5" fmla="*/ 74 h 74"/>
                <a:gd name="T6" fmla="*/ 64 w 64"/>
                <a:gd name="T7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74">
                  <a:moveTo>
                    <a:pt x="64" y="37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64" y="37"/>
                  </a:lnTo>
                  <a:close/>
                </a:path>
              </a:pathLst>
            </a:custGeom>
            <a:noFill/>
            <a:ln w="19050" cap="flat">
              <a:solidFill>
                <a:srgbClr val="FF1AB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458">
              <a:extLst>
                <a:ext uri="{FF2B5EF4-FFF2-40B4-BE49-F238E27FC236}">
                  <a16:creationId xmlns:a16="http://schemas.microsoft.com/office/drawing/2014/main" id="{D673E598-FCF7-E832-BD8A-B568334B1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600451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Line 459">
              <a:extLst>
                <a:ext uri="{FF2B5EF4-FFF2-40B4-BE49-F238E27FC236}">
                  <a16:creationId xmlns:a16="http://schemas.microsoft.com/office/drawing/2014/main" id="{E908F469-AF3A-7BCE-9DCC-616B71DF3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681413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FFD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460">
              <a:extLst>
                <a:ext uri="{FF2B5EF4-FFF2-40B4-BE49-F238E27FC236}">
                  <a16:creationId xmlns:a16="http://schemas.microsoft.com/office/drawing/2014/main" id="{1CD13A7E-17DC-4533-3922-B0B2C38D2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461">
              <a:extLst>
                <a:ext uri="{FF2B5EF4-FFF2-40B4-BE49-F238E27FC236}">
                  <a16:creationId xmlns:a16="http://schemas.microsoft.com/office/drawing/2014/main" id="{44E89881-8994-9BA7-7CF1-FD2DCBB1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5" y="3648076"/>
              <a:ext cx="117475" cy="101600"/>
            </a:xfrm>
            <a:custGeom>
              <a:avLst/>
              <a:gdLst>
                <a:gd name="T0" fmla="*/ 36 w 74"/>
                <a:gd name="T1" fmla="*/ 64 h 64"/>
                <a:gd name="T2" fmla="*/ 0 w 74"/>
                <a:gd name="T3" fmla="*/ 0 h 64"/>
                <a:gd name="T4" fmla="*/ 74 w 74"/>
                <a:gd name="T5" fmla="*/ 0 h 64"/>
                <a:gd name="T6" fmla="*/ 36 w 74"/>
                <a:gd name="T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64">
                  <a:moveTo>
                    <a:pt x="36" y="64"/>
                  </a:moveTo>
                  <a:lnTo>
                    <a:pt x="0" y="0"/>
                  </a:lnTo>
                  <a:lnTo>
                    <a:pt x="74" y="0"/>
                  </a:lnTo>
                  <a:lnTo>
                    <a:pt x="36" y="64"/>
                  </a:lnTo>
                  <a:close/>
                </a:path>
              </a:pathLst>
            </a:custGeom>
            <a:noFill/>
            <a:ln w="19050" cap="flat">
              <a:solidFill>
                <a:srgbClr val="FFD3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62">
              <a:extLst>
                <a:ext uri="{FF2B5EF4-FFF2-40B4-BE49-F238E27FC236}">
                  <a16:creationId xmlns:a16="http://schemas.microsoft.com/office/drawing/2014/main" id="{67FA1D60-A2B9-964D-D342-792182C81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790951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5%Vpi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Line 463">
              <a:extLst>
                <a:ext uri="{FF2B5EF4-FFF2-40B4-BE49-F238E27FC236}">
                  <a16:creationId xmlns:a16="http://schemas.microsoft.com/office/drawing/2014/main" id="{9AAE14D7-9719-1E13-DAA3-7A4C4945E3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3876676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0058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64">
              <a:extLst>
                <a:ext uri="{FF2B5EF4-FFF2-40B4-BE49-F238E27FC236}">
                  <a16:creationId xmlns:a16="http://schemas.microsoft.com/office/drawing/2014/main" id="{FA744968-8E19-2EFB-CD4B-4C81084BA8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36 w 72"/>
                <a:gd name="T5" fmla="*/ 0 h 72"/>
                <a:gd name="T6" fmla="*/ 0 w 72"/>
                <a:gd name="T7" fmla="*/ 36 h 72"/>
                <a:gd name="T8" fmla="*/ 72 w 72"/>
                <a:gd name="T9" fmla="*/ 36 h 72"/>
                <a:gd name="T10" fmla="*/ 0 w 72"/>
                <a:gd name="T11" fmla="*/ 36 h 72"/>
                <a:gd name="T12" fmla="*/ 14 w 72"/>
                <a:gd name="T13" fmla="*/ 14 h 72"/>
                <a:gd name="T14" fmla="*/ 59 w 72"/>
                <a:gd name="T15" fmla="*/ 59 h 72"/>
                <a:gd name="T16" fmla="*/ 14 w 72"/>
                <a:gd name="T17" fmla="*/ 14 h 72"/>
                <a:gd name="T18" fmla="*/ 14 w 72"/>
                <a:gd name="T19" fmla="*/ 59 h 72"/>
                <a:gd name="T20" fmla="*/ 59 w 72"/>
                <a:gd name="T21" fmla="*/ 14 h 72"/>
                <a:gd name="T22" fmla="*/ 14 w 72"/>
                <a:gd name="T23" fmla="*/ 5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lnTo>
                    <a:pt x="36" y="0"/>
                  </a:lnTo>
                  <a:close/>
                  <a:moveTo>
                    <a:pt x="0" y="36"/>
                  </a:moveTo>
                  <a:lnTo>
                    <a:pt x="72" y="36"/>
                  </a:lnTo>
                  <a:lnTo>
                    <a:pt x="0" y="36"/>
                  </a:lnTo>
                  <a:close/>
                  <a:moveTo>
                    <a:pt x="14" y="14"/>
                  </a:moveTo>
                  <a:lnTo>
                    <a:pt x="59" y="59"/>
                  </a:lnTo>
                  <a:lnTo>
                    <a:pt x="14" y="14"/>
                  </a:lnTo>
                  <a:close/>
                  <a:moveTo>
                    <a:pt x="14" y="59"/>
                  </a:moveTo>
                  <a:lnTo>
                    <a:pt x="59" y="14"/>
                  </a:lnTo>
                  <a:lnTo>
                    <a:pt x="14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65">
              <a:extLst>
                <a:ext uri="{FF2B5EF4-FFF2-40B4-BE49-F238E27FC236}">
                  <a16:creationId xmlns:a16="http://schemas.microsoft.com/office/drawing/2014/main" id="{D4444701-58E6-3283-4A5E-789815346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5" y="3819526"/>
              <a:ext cx="114300" cy="114300"/>
            </a:xfrm>
            <a:custGeom>
              <a:avLst/>
              <a:gdLst>
                <a:gd name="T0" fmla="*/ 36 w 72"/>
                <a:gd name="T1" fmla="*/ 0 h 72"/>
                <a:gd name="T2" fmla="*/ 36 w 72"/>
                <a:gd name="T3" fmla="*/ 72 h 72"/>
                <a:gd name="T4" fmla="*/ 0 w 72"/>
                <a:gd name="T5" fmla="*/ 36 h 72"/>
                <a:gd name="T6" fmla="*/ 72 w 72"/>
                <a:gd name="T7" fmla="*/ 36 h 72"/>
                <a:gd name="T8" fmla="*/ 14 w 72"/>
                <a:gd name="T9" fmla="*/ 14 h 72"/>
                <a:gd name="T10" fmla="*/ 59 w 72"/>
                <a:gd name="T11" fmla="*/ 59 h 72"/>
                <a:gd name="T12" fmla="*/ 14 w 72"/>
                <a:gd name="T13" fmla="*/ 59 h 72"/>
                <a:gd name="T14" fmla="*/ 59 w 72"/>
                <a:gd name="T15" fmla="*/ 1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36" y="72"/>
                  </a:lnTo>
                  <a:moveTo>
                    <a:pt x="0" y="36"/>
                  </a:moveTo>
                  <a:lnTo>
                    <a:pt x="72" y="36"/>
                  </a:lnTo>
                  <a:moveTo>
                    <a:pt x="14" y="14"/>
                  </a:moveTo>
                  <a:lnTo>
                    <a:pt x="59" y="59"/>
                  </a:lnTo>
                  <a:moveTo>
                    <a:pt x="14" y="59"/>
                  </a:moveTo>
                  <a:lnTo>
                    <a:pt x="59" y="14"/>
                  </a:lnTo>
                </a:path>
              </a:pathLst>
            </a:custGeom>
            <a:noFill/>
            <a:ln w="19050" cap="flat">
              <a:solidFill>
                <a:srgbClr val="0058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466">
              <a:extLst>
                <a:ext uri="{FF2B5EF4-FFF2-40B4-BE49-F238E27FC236}">
                  <a16:creationId xmlns:a16="http://schemas.microsoft.com/office/drawing/2014/main" id="{A1600C91-CBA6-6EB8-556D-8FA767CE8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3992563"/>
              <a:ext cx="12700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w/o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Line 467">
              <a:extLst>
                <a:ext uri="{FF2B5EF4-FFF2-40B4-BE49-F238E27FC236}">
                  <a16:creationId xmlns:a16="http://schemas.microsoft.com/office/drawing/2014/main" id="{640795B6-9013-F883-F29D-ECECD9B441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07193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8484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68">
              <a:extLst>
                <a:ext uri="{FF2B5EF4-FFF2-40B4-BE49-F238E27FC236}">
                  <a16:creationId xmlns:a16="http://schemas.microsoft.com/office/drawing/2014/main" id="{3FC1B58A-EDD7-059B-77AE-16332E26B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69">
              <a:extLst>
                <a:ext uri="{FF2B5EF4-FFF2-40B4-BE49-F238E27FC236}">
                  <a16:creationId xmlns:a16="http://schemas.microsoft.com/office/drawing/2014/main" id="{8D8CC9E3-3B5D-4B79-CB96-FE28ABDBE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600" y="4022726"/>
              <a:ext cx="96838" cy="92075"/>
            </a:xfrm>
            <a:custGeom>
              <a:avLst/>
              <a:gdLst>
                <a:gd name="T0" fmla="*/ 0 w 61"/>
                <a:gd name="T1" fmla="*/ 22 h 58"/>
                <a:gd name="T2" fmla="*/ 23 w 61"/>
                <a:gd name="T3" fmla="*/ 22 h 58"/>
                <a:gd name="T4" fmla="*/ 30 w 61"/>
                <a:gd name="T5" fmla="*/ 0 h 58"/>
                <a:gd name="T6" fmla="*/ 38 w 61"/>
                <a:gd name="T7" fmla="*/ 22 h 58"/>
                <a:gd name="T8" fmla="*/ 61 w 61"/>
                <a:gd name="T9" fmla="*/ 22 h 58"/>
                <a:gd name="T10" fmla="*/ 43 w 61"/>
                <a:gd name="T11" fmla="*/ 36 h 58"/>
                <a:gd name="T12" fmla="*/ 50 w 61"/>
                <a:gd name="T13" fmla="*/ 58 h 58"/>
                <a:gd name="T14" fmla="*/ 30 w 61"/>
                <a:gd name="T15" fmla="*/ 45 h 58"/>
                <a:gd name="T16" fmla="*/ 12 w 61"/>
                <a:gd name="T17" fmla="*/ 58 h 58"/>
                <a:gd name="T18" fmla="*/ 18 w 61"/>
                <a:gd name="T19" fmla="*/ 36 h 58"/>
                <a:gd name="T20" fmla="*/ 0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0" y="22"/>
                  </a:moveTo>
                  <a:lnTo>
                    <a:pt x="23" y="22"/>
                  </a:lnTo>
                  <a:lnTo>
                    <a:pt x="30" y="0"/>
                  </a:lnTo>
                  <a:lnTo>
                    <a:pt x="38" y="22"/>
                  </a:lnTo>
                  <a:lnTo>
                    <a:pt x="61" y="22"/>
                  </a:lnTo>
                  <a:lnTo>
                    <a:pt x="43" y="36"/>
                  </a:lnTo>
                  <a:lnTo>
                    <a:pt x="50" y="58"/>
                  </a:lnTo>
                  <a:lnTo>
                    <a:pt x="30" y="45"/>
                  </a:lnTo>
                  <a:lnTo>
                    <a:pt x="12" y="58"/>
                  </a:lnTo>
                  <a:lnTo>
                    <a:pt x="18" y="36"/>
                  </a:lnTo>
                  <a:lnTo>
                    <a:pt x="0" y="22"/>
                  </a:lnTo>
                  <a:close/>
                </a:path>
              </a:pathLst>
            </a:custGeom>
            <a:noFill/>
            <a:ln w="19050" cap="flat">
              <a:solidFill>
                <a:srgbClr val="8484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470">
              <a:extLst>
                <a:ext uri="{FF2B5EF4-FFF2-40B4-BE49-F238E27FC236}">
                  <a16:creationId xmlns:a16="http://schemas.microsoft.com/office/drawing/2014/main" id="{E01C84E4-4D7D-8CC7-6D64-B9B6D739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2888" y="4183063"/>
              <a:ext cx="14509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80km w SIC 2%Vpi</a:t>
              </a:r>
              <a:endPara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Line 471">
              <a:extLst>
                <a:ext uri="{FF2B5EF4-FFF2-40B4-BE49-F238E27FC236}">
                  <a16:creationId xmlns:a16="http://schemas.microsoft.com/office/drawing/2014/main" id="{2B448CAF-5E30-5DC7-1E0A-6FB861EDD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1725" y="4268788"/>
              <a:ext cx="382588" cy="0"/>
            </a:xfrm>
            <a:prstGeom prst="line">
              <a:avLst/>
            </a:prstGeom>
            <a:noFill/>
            <a:ln w="19050" cap="flat">
              <a:solidFill>
                <a:srgbClr val="9E4F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72">
              <a:extLst>
                <a:ext uri="{FF2B5EF4-FFF2-40B4-BE49-F238E27FC236}">
                  <a16:creationId xmlns:a16="http://schemas.microsoft.com/office/drawing/2014/main" id="{5CBC2556-71B0-DD5D-0E22-9816F3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73">
              <a:extLst>
                <a:ext uri="{FF2B5EF4-FFF2-40B4-BE49-F238E27FC236}">
                  <a16:creationId xmlns:a16="http://schemas.microsoft.com/office/drawing/2014/main" id="{A31A7916-0B35-22D3-1E52-89765B8A3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4217988"/>
              <a:ext cx="87313" cy="101600"/>
            </a:xfrm>
            <a:custGeom>
              <a:avLst/>
              <a:gdLst>
                <a:gd name="T0" fmla="*/ 0 w 55"/>
                <a:gd name="T1" fmla="*/ 16 h 64"/>
                <a:gd name="T2" fmla="*/ 18 w 55"/>
                <a:gd name="T3" fmla="*/ 16 h 64"/>
                <a:gd name="T4" fmla="*/ 27 w 55"/>
                <a:gd name="T5" fmla="*/ 0 h 64"/>
                <a:gd name="T6" fmla="*/ 37 w 55"/>
                <a:gd name="T7" fmla="*/ 16 h 64"/>
                <a:gd name="T8" fmla="*/ 55 w 55"/>
                <a:gd name="T9" fmla="*/ 16 h 64"/>
                <a:gd name="T10" fmla="*/ 44 w 55"/>
                <a:gd name="T11" fmla="*/ 32 h 64"/>
                <a:gd name="T12" fmla="*/ 55 w 55"/>
                <a:gd name="T13" fmla="*/ 48 h 64"/>
                <a:gd name="T14" fmla="*/ 37 w 55"/>
                <a:gd name="T15" fmla="*/ 48 h 64"/>
                <a:gd name="T16" fmla="*/ 27 w 55"/>
                <a:gd name="T17" fmla="*/ 64 h 64"/>
                <a:gd name="T18" fmla="*/ 18 w 55"/>
                <a:gd name="T19" fmla="*/ 48 h 64"/>
                <a:gd name="T20" fmla="*/ 0 w 55"/>
                <a:gd name="T21" fmla="*/ 48 h 64"/>
                <a:gd name="T22" fmla="*/ 12 w 55"/>
                <a:gd name="T23" fmla="*/ 32 h 64"/>
                <a:gd name="T24" fmla="*/ 0 w 55"/>
                <a:gd name="T2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0" y="16"/>
                  </a:moveTo>
                  <a:lnTo>
                    <a:pt x="18" y="16"/>
                  </a:lnTo>
                  <a:lnTo>
                    <a:pt x="27" y="0"/>
                  </a:lnTo>
                  <a:lnTo>
                    <a:pt x="37" y="16"/>
                  </a:lnTo>
                  <a:lnTo>
                    <a:pt x="55" y="16"/>
                  </a:lnTo>
                  <a:lnTo>
                    <a:pt x="44" y="32"/>
                  </a:lnTo>
                  <a:lnTo>
                    <a:pt x="55" y="48"/>
                  </a:lnTo>
                  <a:lnTo>
                    <a:pt x="37" y="48"/>
                  </a:lnTo>
                  <a:lnTo>
                    <a:pt x="27" y="64"/>
                  </a:lnTo>
                  <a:lnTo>
                    <a:pt x="18" y="48"/>
                  </a:lnTo>
                  <a:lnTo>
                    <a:pt x="0" y="48"/>
                  </a:lnTo>
                  <a:lnTo>
                    <a:pt x="12" y="32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19050" cap="flat">
              <a:solidFill>
                <a:srgbClr val="9E4F4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543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FA7F82-B566-C94C-BF88-1DAEA27A3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28750"/>
            <a:ext cx="5334000" cy="4000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B8BC1AF-7FAD-97CE-D1BF-0CEC2A2F241A}"/>
              </a:ext>
            </a:extLst>
          </p:cNvPr>
          <p:cNvSpPr txBox="1"/>
          <p:nvPr/>
        </p:nvSpPr>
        <p:spPr>
          <a:xfrm>
            <a:off x="6454588" y="1244084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</a:t>
            </a:r>
            <a:r>
              <a:rPr lang="en-US" altLang="zh-CN" dirty="0"/>
              <a:t>alpha</a:t>
            </a:r>
            <a:r>
              <a:rPr lang="zh-CN" altLang="en-US" dirty="0"/>
              <a:t>变化的误码率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61436-B3FF-B271-09E2-A3A598339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235" y="2064123"/>
            <a:ext cx="4271682" cy="32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2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612624"/>
              </p:ext>
            </p:extLst>
          </p:nvPr>
        </p:nvGraphicFramePr>
        <p:xfrm>
          <a:off x="1141976" y="1713593"/>
          <a:ext cx="72945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12920" imgH="634680" progId="Equation.DSMT4">
                  <p:embed/>
                </p:oleObj>
              </mc:Choice>
              <mc:Fallback>
                <p:oleObj name="Equation" r:id="rId2" imgW="4012920" imgH="634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1976" y="1713593"/>
                        <a:ext cx="7294562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099" y="5584371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11B8862-5646-4A15-BE2A-FAD29A9FE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80278"/>
              </p:ext>
            </p:extLst>
          </p:nvPr>
        </p:nvGraphicFramePr>
        <p:xfrm>
          <a:off x="1054099" y="3020560"/>
          <a:ext cx="55102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67080" imgH="1155600" progId="Equation.DSMT4">
                  <p:embed/>
                </p:oleObj>
              </mc:Choice>
              <mc:Fallback>
                <p:oleObj name="Equation" r:id="rId4" imgW="4267080" imgH="11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4099" y="3020560"/>
                        <a:ext cx="5510212" cy="149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E9E63FA-DE59-4EA3-B422-2EFA0AF10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835211"/>
              </p:ext>
            </p:extLst>
          </p:nvPr>
        </p:nvGraphicFramePr>
        <p:xfrm>
          <a:off x="6819889" y="3020560"/>
          <a:ext cx="523762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47760" imgH="672840" progId="Equation.DSMT4">
                  <p:embed/>
                </p:oleObj>
              </mc:Choice>
              <mc:Fallback>
                <p:oleObj name="Equation" r:id="rId6" imgW="3047760" imgH="6728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11B8862-5646-4A15-BE2A-FAD29A9FE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19889" y="3020560"/>
                        <a:ext cx="5237628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6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78C57E-F839-4750-B824-9BEB8AFA7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19571"/>
              </p:ext>
            </p:extLst>
          </p:nvPr>
        </p:nvGraphicFramePr>
        <p:xfrm>
          <a:off x="179388" y="3495675"/>
          <a:ext cx="53467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46360" imgH="2260440" progId="Equation.DSMT4">
                  <p:embed/>
                </p:oleObj>
              </mc:Choice>
              <mc:Fallback>
                <p:oleObj name="Equation" r:id="rId2" imgW="534636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388" y="3495675"/>
                        <a:ext cx="534670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5141183-8B9E-4D6C-905F-F58AB7D0A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705436"/>
              </p:ext>
            </p:extLst>
          </p:nvPr>
        </p:nvGraphicFramePr>
        <p:xfrm>
          <a:off x="689545" y="810986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17560" imgH="927000" progId="Equation.DSMT4">
                  <p:embed/>
                </p:oleObj>
              </mc:Choice>
              <mc:Fallback>
                <p:oleObj name="Equation" r:id="rId4" imgW="3517560" imgH="9270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9545" y="810986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BF28F29-1E9C-41F5-A23F-1DF48A545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52220"/>
              </p:ext>
            </p:extLst>
          </p:nvPr>
        </p:nvGraphicFramePr>
        <p:xfrm>
          <a:off x="5733142" y="3282270"/>
          <a:ext cx="59944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994360" imgH="2425680" progId="Equation.DSMT4">
                  <p:embed/>
                </p:oleObj>
              </mc:Choice>
              <mc:Fallback>
                <p:oleObj name="Equation" r:id="rId6" imgW="5994360" imgH="24256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D78C57E-F839-4750-B824-9BEB8AFA7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33142" y="3282270"/>
                        <a:ext cx="599440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5495E0F-3C6A-4562-9655-8F2EF8F3C046}"/>
              </a:ext>
            </a:extLst>
          </p:cNvPr>
          <p:cNvSpPr txBox="1"/>
          <p:nvPr/>
        </p:nvSpPr>
        <p:spPr>
          <a:xfrm>
            <a:off x="153089" y="25876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E3A23-5852-4E75-87FE-ACD1E9819B05}"/>
              </a:ext>
            </a:extLst>
          </p:cNvPr>
          <p:cNvSpPr txBox="1"/>
          <p:nvPr/>
        </p:nvSpPr>
        <p:spPr>
          <a:xfrm>
            <a:off x="7935686" y="29711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C0D4BB4-F55E-ECDC-D45E-C9AE6A8CEBA4}"/>
              </a:ext>
            </a:extLst>
          </p:cNvPr>
          <p:cNvSpPr/>
          <p:nvPr/>
        </p:nvSpPr>
        <p:spPr>
          <a:xfrm>
            <a:off x="1766047" y="4724400"/>
            <a:ext cx="3639671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93B4FAA-7677-F403-63FE-25BC258C2D70}"/>
              </a:ext>
            </a:extLst>
          </p:cNvPr>
          <p:cNvSpPr/>
          <p:nvPr/>
        </p:nvSpPr>
        <p:spPr>
          <a:xfrm>
            <a:off x="7315200" y="4448518"/>
            <a:ext cx="4168588" cy="3693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AA769B4-EF2A-442E-478A-29E93CE30107}"/>
              </a:ext>
            </a:extLst>
          </p:cNvPr>
          <p:cNvSpPr/>
          <p:nvPr/>
        </p:nvSpPr>
        <p:spPr>
          <a:xfrm>
            <a:off x="250962" y="5074024"/>
            <a:ext cx="340709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1B6493D-674E-8FDE-3632-93B3A087D62C}"/>
              </a:ext>
            </a:extLst>
          </p:cNvPr>
          <p:cNvSpPr/>
          <p:nvPr/>
        </p:nvSpPr>
        <p:spPr>
          <a:xfrm>
            <a:off x="5889133" y="5358346"/>
            <a:ext cx="3380373" cy="3496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CCCD80-E5D7-E1C6-A889-F1B0B2B8B9C6}"/>
              </a:ext>
            </a:extLst>
          </p:cNvPr>
          <p:cNvSpPr txBox="1"/>
          <p:nvPr/>
        </p:nvSpPr>
        <p:spPr>
          <a:xfrm>
            <a:off x="4187616" y="508092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单边带信号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6A6CD2-40ED-7CB0-30FD-7810E96F0B38}"/>
              </a:ext>
            </a:extLst>
          </p:cNvPr>
          <p:cNvSpPr txBox="1"/>
          <p:nvPr/>
        </p:nvSpPr>
        <p:spPr>
          <a:xfrm>
            <a:off x="10749781" y="489921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双边带信号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8CD0B2-76E4-1814-18A3-AFC857C92D9F}"/>
              </a:ext>
            </a:extLst>
          </p:cNvPr>
          <p:cNvSpPr txBox="1"/>
          <p:nvPr/>
        </p:nvSpPr>
        <p:spPr>
          <a:xfrm>
            <a:off x="9333806" y="537926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新频率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82210E-A40B-3CAF-2218-0C395832E166}"/>
              </a:ext>
            </a:extLst>
          </p:cNvPr>
          <p:cNvSpPr txBox="1"/>
          <p:nvPr/>
        </p:nvSpPr>
        <p:spPr>
          <a:xfrm>
            <a:off x="250962" y="57392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幅度小</a:t>
            </a:r>
          </a:p>
        </p:txBody>
      </p:sp>
    </p:spTree>
    <p:extLst>
      <p:ext uri="{BB962C8B-B14F-4D97-AF65-F5344CB8AC3E}">
        <p14:creationId xmlns:p14="http://schemas.microsoft.com/office/powerpoint/2010/main" val="426843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24B5A14-B814-1E5E-749D-85657A91B9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218213"/>
              </p:ext>
            </p:extLst>
          </p:nvPr>
        </p:nvGraphicFramePr>
        <p:xfrm>
          <a:off x="1945929" y="889467"/>
          <a:ext cx="3459135" cy="374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93680" imgH="215640" progId="Equation.DSMT4">
                  <p:embed/>
                </p:oleObj>
              </mc:Choice>
              <mc:Fallback>
                <p:oleObj name="Equation" r:id="rId2" imgW="19936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45929" y="889467"/>
                        <a:ext cx="3459135" cy="374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1211EC3-3A53-D7E5-6274-6926FB16F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965445"/>
              </p:ext>
            </p:extLst>
          </p:nvPr>
        </p:nvGraphicFramePr>
        <p:xfrm>
          <a:off x="1539875" y="1752600"/>
          <a:ext cx="8542338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98720" imgH="444240" progId="Equation.DSMT4">
                  <p:embed/>
                </p:oleObj>
              </mc:Choice>
              <mc:Fallback>
                <p:oleObj name="Equation" r:id="rId4" imgW="4698720" imgH="44424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9875" y="1752600"/>
                        <a:ext cx="8542338" cy="808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: 圆角 2">
            <a:extLst>
              <a:ext uri="{FF2B5EF4-FFF2-40B4-BE49-F238E27FC236}">
                <a16:creationId xmlns:a16="http://schemas.microsoft.com/office/drawing/2014/main" id="{1F48DE31-19B6-4CDD-790E-8E7BD949C992}"/>
              </a:ext>
            </a:extLst>
          </p:cNvPr>
          <p:cNvSpPr/>
          <p:nvPr/>
        </p:nvSpPr>
        <p:spPr>
          <a:xfrm>
            <a:off x="7282984" y="2134945"/>
            <a:ext cx="2790264" cy="3912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AFD57F-E679-D40D-6C6F-B6BCEB60FD74}"/>
              </a:ext>
            </a:extLst>
          </p:cNvPr>
          <p:cNvSpPr txBox="1"/>
          <p:nvPr/>
        </p:nvSpPr>
        <p:spPr>
          <a:xfrm>
            <a:off x="9099176" y="17873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可省略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E7ACB55-4E68-791C-977B-3C8AA9D0BF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095943"/>
              </p:ext>
            </p:extLst>
          </p:nvPr>
        </p:nvGraphicFramePr>
        <p:xfrm>
          <a:off x="531437" y="2774577"/>
          <a:ext cx="8231421" cy="840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01840" imgH="419040" progId="Equation.DSMT4">
                  <p:embed/>
                </p:oleObj>
              </mc:Choice>
              <mc:Fallback>
                <p:oleObj name="Equation" r:id="rId6" imgW="4101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437" y="2774577"/>
                        <a:ext cx="8231421" cy="840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6EAE0A5-009C-3B86-641E-EDB588618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722343"/>
              </p:ext>
            </p:extLst>
          </p:nvPr>
        </p:nvGraphicFramePr>
        <p:xfrm>
          <a:off x="531437" y="3933862"/>
          <a:ext cx="825658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114800" imgH="419040" progId="Equation.DSMT4">
                  <p:embed/>
                </p:oleObj>
              </mc:Choice>
              <mc:Fallback>
                <p:oleObj name="Equation" r:id="rId8" imgW="4114800" imgH="4190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2E7ACB55-4E68-791C-977B-3C8AA9D0BF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1437" y="3933862"/>
                        <a:ext cx="8256588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8C577DFE-04C3-844B-D294-510B852E3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149066"/>
              </p:ext>
            </p:extLst>
          </p:nvPr>
        </p:nvGraphicFramePr>
        <p:xfrm>
          <a:off x="485429" y="5093671"/>
          <a:ext cx="45513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54000" imgH="190440" progId="Equation.DSMT4">
                  <p:embed/>
                </p:oleObj>
              </mc:Choice>
              <mc:Fallback>
                <p:oleObj name="Equation" r:id="rId10" imgW="18540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5429" y="5093671"/>
                        <a:ext cx="4551363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FAF3A8D-4F84-2C16-00DA-D37613231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794566"/>
              </p:ext>
            </p:extLst>
          </p:nvPr>
        </p:nvGraphicFramePr>
        <p:xfrm>
          <a:off x="480667" y="5680148"/>
          <a:ext cx="45561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854000" imgH="190440" progId="Equation.DSMT4">
                  <p:embed/>
                </p:oleObj>
              </mc:Choice>
              <mc:Fallback>
                <p:oleObj name="Equation" r:id="rId12" imgW="18540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0667" y="5680148"/>
                        <a:ext cx="45561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104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673B-F7AE-0110-3EF5-083C959F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F15A3F-6995-15F6-F80B-2169DFA2636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82E9F-080E-40B4-ADE4-26BCF9EA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36" y="1805050"/>
            <a:ext cx="4652488" cy="3489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468B3-3B73-4B72-96DE-C5CCE9B6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53" y="2119745"/>
            <a:ext cx="3702134" cy="2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BD5AE-3674-5487-1255-3B5ABBA7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3C9733-C7D4-9238-2815-F8475E3FE85F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19173-EAB1-4061-B9BB-18430717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40692"/>
            <a:ext cx="4417621" cy="3313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D7B7F4-1A0E-4F45-8FE1-89EABD0A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28" y="2362055"/>
            <a:ext cx="3827319" cy="28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02CB3-BBB5-3303-C7C2-309D81A9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F8A1B8-6C07-2E9D-F79B-2D955A08FA4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9A404-3679-4AAA-BE9C-7DEC5B91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9" y="1858797"/>
            <a:ext cx="5000006" cy="3750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0656-1DD1-4826-B797-A75E486C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89" y="2516084"/>
            <a:ext cx="3084616" cy="2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442</Words>
  <Application>Microsoft Office PowerPoint</Application>
  <PresentationFormat>宽屏</PresentationFormat>
  <Paragraphs>91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等线</vt:lpstr>
      <vt:lpstr>等线 Light</vt:lpstr>
      <vt:lpstr>微软雅黑</vt:lpstr>
      <vt:lpstr>Arial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珺 董</dc:creator>
  <cp:lastModifiedBy>珺 董</cp:lastModifiedBy>
  <cp:revision>49</cp:revision>
  <dcterms:created xsi:type="dcterms:W3CDTF">2025-04-08T01:26:13Z</dcterms:created>
  <dcterms:modified xsi:type="dcterms:W3CDTF">2025-04-20T09:50:45Z</dcterms:modified>
</cp:coreProperties>
</file>